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9" r:id="rId7"/>
    <p:sldId id="266" r:id="rId8"/>
    <p:sldId id="268" r:id="rId9"/>
    <p:sldId id="262" r:id="rId10"/>
    <p:sldId id="261" r:id="rId11"/>
    <p:sldId id="271" r:id="rId12"/>
    <p:sldId id="274" r:id="rId13"/>
    <p:sldId id="270" r:id="rId14"/>
    <p:sldId id="273" r:id="rId15"/>
    <p:sldId id="276" r:id="rId16"/>
    <p:sldId id="267" r:id="rId17"/>
    <p:sldId id="275" r:id="rId18"/>
    <p:sldId id="27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81B0B-B57C-4096-8D7E-68D3EB7AE871}" v="14" dt="2024-05-28T08:11:21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8EAB-25D3-CF3C-C141-C96C4BD89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EF4AE7-C7DC-30F5-CEDE-EB464EE6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749148-1187-48AA-61DD-A404BCD8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84BCC-4E19-23E3-6466-49951560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1700C8-4929-4ADD-3F70-BC97921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3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4BAAA-3602-659F-E68D-0A9E2C4D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236EF-60C5-F9AD-C9A6-F6210494F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875EA4-1A90-98A9-B697-B4D7667B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3B2D29-5F9D-2ED4-B67C-2705375D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AAD19A-73FF-CC1C-7D14-5052800E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16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623F456-6859-0325-025D-F1EA596F8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B40E9F-5FA9-5E8B-EA96-DB6AFA249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74E0B-021D-A666-86B1-2D40A8F4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F5252-0CBB-C4C0-61C6-1BBF9DFA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4C4E4B-E5E9-82C8-5BEA-BCF41741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6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C99807-1EEC-5A98-1016-D0E649A1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0B5CC6-A81E-91C0-13FA-9DEA1E60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7FE12-71BE-2CB4-B87C-2F3FB5BD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0EA6E5-1CFF-CEB6-69ED-A0515C3B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F162D3-CBB7-3B48-C2BA-97EE563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5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5BB27-C774-3BAA-8AD2-A13B008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C34A80-441C-9F3C-B837-62880007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8BE04-9660-4B93-E767-8F1A485B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42CF61-29A5-A741-A4A6-7A168AE8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03E2C-270F-D432-574A-87AEB7CF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0F918-DCB4-61C7-65D1-A9B99C00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D6970F-4361-5872-9E90-F359F7E9B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057B1B-D3E5-E093-A196-8F98039DE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F5F567-08B5-A5DC-65F4-01436961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158F6A-4720-CB12-5579-8735D01A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FE632A-F874-6752-2AFC-4BB779F2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7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1F6A3-79A3-BBE7-A991-D3256BF2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31E19F-1336-933A-B25C-D64918A1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190454-A2C2-18D1-99AD-561371D49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A45D7B-0877-D77C-B1D7-719793C53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168ADB-B5B3-944F-C353-BD1EC2256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CAAB94-4EF4-129B-EF50-9027D5C3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549B5B-B894-51BC-9F56-7536C96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43C9AB-C1AF-1125-DEDD-9AF37C62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1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8FEF79-3B23-27B9-BF7A-189A3C9E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F80931-4361-D16E-6720-845DE3F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854249-B6F2-FF45-409D-9271BB12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2C420B-91E1-EA4A-29A4-A144EC17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0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CB7AF8-16D3-61CE-A0E5-604716FE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8C5094-C194-3B69-802F-89E681C4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346A8F-C2E8-29AF-2921-73912C5A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2F6DF-4AB4-77C0-6E57-F95E0827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141CFB-4ACA-2144-98CC-DF7916A5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EC5F7E-F2C5-9E48-9A4C-C9491099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1CC10D-AAF4-2A3D-1F6A-3119EBC4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99A2EE-15DD-25A7-0682-71BEE221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98DE30-53B6-2EEE-7E12-6C2FE3A1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51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E07A9-AA0F-6AE1-126A-C78BD4FC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E2D340-A8FD-C263-A072-9E7E5C6C4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1AEEBA-7F2C-7221-D4A2-9BC264D6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4BD568-9383-EE51-B4C4-3DF91F7E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3DD9BC-6227-39A3-2541-782498F9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EDEB1A-D655-3768-FEF6-747668E3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3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AF6A904-121A-56BC-840C-CCB56D76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1AB277-AC23-D516-9DA0-80E2365C5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5DF45B-641C-878A-21F5-42730AB23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5D20-FBA3-4F9D-846C-D8B796A4E7BA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A3874-1400-FE24-E71E-1E86B2ED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72060D-397D-EC6C-0D5B-AEB34EB6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A4FE-3F88-406A-B9D8-56AEB1CA5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C804B41-B863-00B7-ABDF-C6BB6E5E3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852" y="306681"/>
            <a:ext cx="9144000" cy="165576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Comunità Pastorale San Carlo</a:t>
            </a:r>
          </a:p>
          <a:p>
            <a:r>
              <a:rPr lang="it-IT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CAMPEGGINO 2025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DB4140B-2AA5-96D6-7673-C5D00E7496A2}"/>
              </a:ext>
            </a:extLst>
          </p:cNvPr>
          <p:cNvSpPr txBox="1">
            <a:spLocks/>
          </p:cNvSpPr>
          <p:nvPr/>
        </p:nvSpPr>
        <p:spPr>
          <a:xfrm>
            <a:off x="-602566" y="55679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Ragazzi I, II e III anno IC</a:t>
            </a:r>
          </a:p>
        </p:txBody>
      </p:sp>
    </p:spTree>
    <p:extLst>
      <p:ext uri="{BB962C8B-B14F-4D97-AF65-F5344CB8AC3E}">
        <p14:creationId xmlns:p14="http://schemas.microsoft.com/office/powerpoint/2010/main" val="266647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1771279" y="2577444"/>
            <a:ext cx="5267282" cy="170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200" dirty="0">
                <a:solidFill>
                  <a:srgbClr val="FF0000"/>
                </a:solidFill>
                <a:latin typeface="Arial Black" panose="020B0A04020102020204" pitchFamily="34" charset="0"/>
              </a:rPr>
              <a:t>COSA FAREMO?</a:t>
            </a:r>
          </a:p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42CF3755-7C46-6117-06AB-68B83CAEB1BE}"/>
              </a:ext>
            </a:extLst>
          </p:cNvPr>
          <p:cNvSpPr txBox="1">
            <a:spLocks/>
          </p:cNvSpPr>
          <p:nvPr/>
        </p:nvSpPr>
        <p:spPr>
          <a:xfrm>
            <a:off x="3462359" y="3683894"/>
            <a:ext cx="5267282" cy="170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 descr="¡BIENVENIDOS AL BLOG DE PEDAGOGÍA TERAPÉUTICA! | Yoana Montero">
            <a:extLst>
              <a:ext uri="{FF2B5EF4-FFF2-40B4-BE49-F238E27FC236}">
                <a16:creationId xmlns:a16="http://schemas.microsoft.com/office/drawing/2014/main" id="{A88B6BF3-1E98-8BC6-AB85-56C7D052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6" y="1212081"/>
            <a:ext cx="2781964" cy="49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828718" y="1086563"/>
            <a:ext cx="5267282" cy="170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Attività e giochi a cura degli animatori</a:t>
            </a:r>
          </a:p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42CF3755-7C46-6117-06AB-68B83CAEB1BE}"/>
              </a:ext>
            </a:extLst>
          </p:cNvPr>
          <p:cNvSpPr txBox="1">
            <a:spLocks/>
          </p:cNvSpPr>
          <p:nvPr/>
        </p:nvSpPr>
        <p:spPr>
          <a:xfrm>
            <a:off x="6461734" y="4420605"/>
            <a:ext cx="5267282" cy="170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e momenti di preghiera e di riflessione</a:t>
            </a:r>
          </a:p>
        </p:txBody>
      </p:sp>
      <p:pic>
        <p:nvPicPr>
          <p:cNvPr id="5124" name="Picture 4" descr="Bambini che giocano a giochi diversi - Scarica Immagini Vettoriali ...">
            <a:extLst>
              <a:ext uri="{FF2B5EF4-FFF2-40B4-BE49-F238E27FC236}">
                <a16:creationId xmlns:a16="http://schemas.microsoft.com/office/drawing/2014/main" id="{2C5D0351-6537-F5A3-73CE-F8C0DD8D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7" y="3608363"/>
            <a:ext cx="3623944" cy="25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bujos de Fano en color · Diócesis de Málaga : Portal de la Iglesia ...">
            <a:extLst>
              <a:ext uri="{FF2B5EF4-FFF2-40B4-BE49-F238E27FC236}">
                <a16:creationId xmlns:a16="http://schemas.microsoft.com/office/drawing/2014/main" id="{CE0DAE46-63E8-F95B-F855-1CBD4B64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91" y="349851"/>
            <a:ext cx="2964541" cy="37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42CF3755-7C46-6117-06AB-68B83CAEB1BE}"/>
              </a:ext>
            </a:extLst>
          </p:cNvPr>
          <p:cNvSpPr txBox="1">
            <a:spLocks/>
          </p:cNvSpPr>
          <p:nvPr/>
        </p:nvSpPr>
        <p:spPr>
          <a:xfrm>
            <a:off x="1116157" y="647114"/>
            <a:ext cx="5934859" cy="130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E poi UNA BELLISSIMA ESCURSIONE</a:t>
            </a:r>
          </a:p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sabato con pranzo al sacco preparato dall’albergo</a:t>
            </a:r>
          </a:p>
          <a:p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tempo permettendo</a:t>
            </a:r>
          </a:p>
          <a:p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4F84DA-6613-9243-0094-B5C2F069B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99" y="647114"/>
            <a:ext cx="3287883" cy="5845126"/>
          </a:xfrm>
          <a:prstGeom prst="rect">
            <a:avLst/>
          </a:prstGeom>
        </p:spPr>
      </p:pic>
      <p:pic>
        <p:nvPicPr>
          <p:cNvPr id="8196" name="Picture 4" descr="dita incrociate icona gesto della mano 1876794 - Scarica Immagini ...">
            <a:extLst>
              <a:ext uri="{FF2B5EF4-FFF2-40B4-BE49-F238E27FC236}">
                <a16:creationId xmlns:a16="http://schemas.microsoft.com/office/drawing/2014/main" id="{CDB6B221-AB77-74FB-4510-63B8C5BA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88" y="5738013"/>
            <a:ext cx="9124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653E78-118D-1F6A-7AFF-9519597F5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89" y="371961"/>
            <a:ext cx="4585558" cy="611407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8928E22A-0715-050C-86A7-A39390E7A82A}"/>
              </a:ext>
            </a:extLst>
          </p:cNvPr>
          <p:cNvSpPr txBox="1">
            <a:spLocks/>
          </p:cNvSpPr>
          <p:nvPr/>
        </p:nvSpPr>
        <p:spPr>
          <a:xfrm>
            <a:off x="7112393" y="2166424"/>
            <a:ext cx="4078898" cy="106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solidFill>
                  <a:srgbClr val="FF0000"/>
                </a:solidFill>
                <a:latin typeface="Arial Black" panose="020B0A04020102020204" pitchFamily="34" charset="0"/>
              </a:rPr>
              <a:t>Sentiero delle malghe</a:t>
            </a:r>
          </a:p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Steel Toe Clipart | Free Images at Clker.com - vector clip art online ...">
            <a:extLst>
              <a:ext uri="{FF2B5EF4-FFF2-40B4-BE49-F238E27FC236}">
                <a16:creationId xmlns:a16="http://schemas.microsoft.com/office/drawing/2014/main" id="{0BC5237B-A2E2-4C99-FBE8-A04F5599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33" y="4965895"/>
            <a:ext cx="1559456" cy="16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7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45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1391478" y="4424601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>
                <a:solidFill>
                  <a:srgbClr val="0070C0"/>
                </a:solidFill>
                <a:latin typeface="Arial Black" panose="020B0A04020102020204" pitchFamily="34" charset="0"/>
              </a:rPr>
              <a:t>QUANDO SI PARTE?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6588675" y="1501726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VENERDI’ 20 GIUGNO </a:t>
            </a:r>
          </a:p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ORE 8.45</a:t>
            </a:r>
          </a:p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ORATORIO SAN GAETANO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664019-E1F2-1A99-6D08-03CC8DA13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3" y="1013186"/>
            <a:ext cx="4403391" cy="25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1391478" y="4424601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>
                <a:solidFill>
                  <a:srgbClr val="0070C0"/>
                </a:solidFill>
                <a:latin typeface="Arial Black" panose="020B0A04020102020204" pitchFamily="34" charset="0"/>
              </a:rPr>
              <a:t>QUANDO SI TORNA?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6588675" y="1501726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DOMENICA 22 GIUGNO </a:t>
            </a:r>
          </a:p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ORE 17 circa</a:t>
            </a:r>
          </a:p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ORATORIO SAN GAETANO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664019-E1F2-1A99-6D08-03CC8DA13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3" y="1013186"/>
            <a:ext cx="4403391" cy="25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1391478" y="4424601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6588675" y="1501726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9DF1AF-7FBC-344D-341A-7F930DE7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0"/>
            <a:ext cx="468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3743208" y="4494941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SPIAZZI DI GROMO (BG)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9AF52DA-6436-DE11-41E9-80177ACAD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38766EE-1B91-8C87-52C9-B6BA50A5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347140"/>
            <a:ext cx="5008261" cy="33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1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3896139" y="4452738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9AF52DA-6436-DE11-41E9-80177ACAD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05D7-5F7B-8D2C-FE3A-CE85D8F4809A}"/>
              </a:ext>
            </a:extLst>
          </p:cNvPr>
          <p:cNvSpPr txBox="1">
            <a:spLocks/>
          </p:cNvSpPr>
          <p:nvPr/>
        </p:nvSpPr>
        <p:spPr>
          <a:xfrm>
            <a:off x="-108312" y="624483"/>
            <a:ext cx="7056988" cy="128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DOVE ALLOGGIAMO?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377DF6-5BF1-571F-603E-3A014795A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84" y="1490862"/>
            <a:ext cx="3968518" cy="5291356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1F05B134-587B-BBFD-09D9-42A4BF86741B}"/>
              </a:ext>
            </a:extLst>
          </p:cNvPr>
          <p:cNvSpPr txBox="1">
            <a:spLocks/>
          </p:cNvSpPr>
          <p:nvPr/>
        </p:nvSpPr>
        <p:spPr>
          <a:xfrm>
            <a:off x="5943600" y="3037658"/>
            <a:ext cx="7056988" cy="128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600" dirty="0">
                <a:solidFill>
                  <a:srgbClr val="FF0000"/>
                </a:solidFill>
                <a:latin typeface="Arial Black" panose="020B0A04020102020204" pitchFamily="34" charset="0"/>
              </a:rPr>
              <a:t>HOTEL </a:t>
            </a:r>
          </a:p>
          <a:p>
            <a:r>
              <a:rPr lang="it-IT" sz="6600" dirty="0">
                <a:solidFill>
                  <a:srgbClr val="FF0000"/>
                </a:solidFill>
                <a:latin typeface="Arial Black" panose="020B0A04020102020204" pitchFamily="34" charset="0"/>
              </a:rPr>
              <a:t>SPIAZZI</a:t>
            </a:r>
          </a:p>
        </p:txBody>
      </p:sp>
    </p:spTree>
    <p:extLst>
      <p:ext uri="{BB962C8B-B14F-4D97-AF65-F5344CB8AC3E}">
        <p14:creationId xmlns:p14="http://schemas.microsoft.com/office/powerpoint/2010/main" val="33375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3896139" y="4452738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9AF52DA-6436-DE11-41E9-80177ACAD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7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8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6433930" y="148445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La differenza tra allergia e intolleranza alimentare - Plants &amp; Nature ...">
            <a:extLst>
              <a:ext uri="{FF2B5EF4-FFF2-40B4-BE49-F238E27FC236}">
                <a16:creationId xmlns:a16="http://schemas.microsoft.com/office/drawing/2014/main" id="{B720F158-47D2-7A0D-ACBF-4C365C61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" y="715088"/>
            <a:ext cx="5319399" cy="43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ABE143E5-69A3-6F56-9E55-C385FBC90328}"/>
              </a:ext>
            </a:extLst>
          </p:cNvPr>
          <p:cNvSpPr txBox="1">
            <a:spLocks/>
          </p:cNvSpPr>
          <p:nvPr/>
        </p:nvSpPr>
        <p:spPr>
          <a:xfrm>
            <a:off x="6893170" y="1484454"/>
            <a:ext cx="4543864" cy="4614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L’HOTEL RICHIEDE UNA CERTIFICAZIONE MEDICA IN CASO DI ALLERGIE, NO PER LE INTOLLERANZE</a:t>
            </a:r>
          </a:p>
        </p:txBody>
      </p:sp>
    </p:spTree>
    <p:extLst>
      <p:ext uri="{BB962C8B-B14F-4D97-AF65-F5344CB8AC3E}">
        <p14:creationId xmlns:p14="http://schemas.microsoft.com/office/powerpoint/2010/main" val="333224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A308CB8-619C-D97B-B03D-4C29F54C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31" y="0"/>
            <a:ext cx="514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3743739" y="1135978"/>
            <a:ext cx="8013895" cy="3005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TUTTE LE CAMERE SONO DOTATE DI ASCIUGAMANI, LENZUOLA, COPERTE E PHON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羽毛布団にカバーは必要？納得のいくカバーの選び方 | 羽毛布団選びに困らない！羽毛布団選び方辞典">
            <a:extLst>
              <a:ext uri="{FF2B5EF4-FFF2-40B4-BE49-F238E27FC236}">
                <a16:creationId xmlns:a16="http://schemas.microsoft.com/office/drawing/2014/main" id="{BCC714B9-EB7F-F0D2-8E69-877D275F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0" y="4845946"/>
            <a:ext cx="2452735" cy="16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sualizza dettagli immagine correlata">
            <a:extLst>
              <a:ext uri="{FF2B5EF4-FFF2-40B4-BE49-F238E27FC236}">
                <a16:creationId xmlns:a16="http://schemas.microsoft.com/office/drawing/2014/main" id="{7C639E61-623B-C347-678E-9173DFF8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6" y="1029958"/>
            <a:ext cx="1949375" cy="19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öhn icon set | Premium Vector">
            <a:extLst>
              <a:ext uri="{FF2B5EF4-FFF2-40B4-BE49-F238E27FC236}">
                <a16:creationId xmlns:a16="http://schemas.microsoft.com/office/drawing/2014/main" id="{138D7FBE-1BFD-2D80-FEC1-28624C05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5" y="4255916"/>
            <a:ext cx="2225187" cy="22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4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B95D14C-8EEC-E387-6406-0D5B54ABA9C9}"/>
              </a:ext>
            </a:extLst>
          </p:cNvPr>
          <p:cNvSpPr txBox="1">
            <a:spLocks/>
          </p:cNvSpPr>
          <p:nvPr/>
        </p:nvSpPr>
        <p:spPr>
          <a:xfrm>
            <a:off x="744364" y="402061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solidFill>
                  <a:srgbClr val="FF0000"/>
                </a:solidFill>
                <a:latin typeface="Arial Black" panose="020B0A04020102020204" pitchFamily="34" charset="0"/>
              </a:rPr>
              <a:t>COSA PORTARE…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EE6C812-A160-C9B3-FA37-3C80797B6DE4}"/>
              </a:ext>
            </a:extLst>
          </p:cNvPr>
          <p:cNvSpPr txBox="1">
            <a:spLocks/>
          </p:cNvSpPr>
          <p:nvPr/>
        </p:nvSpPr>
        <p:spPr>
          <a:xfrm>
            <a:off x="3743739" y="3683894"/>
            <a:ext cx="470452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D8987-299C-0FC1-8AAA-16EBCEEC0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4" y="665787"/>
            <a:ext cx="2475914" cy="24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B5493F-3DD9-7063-4F2C-8E0A0126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44" y="665787"/>
            <a:ext cx="6668431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115</Words>
  <Application>Microsoft Macintosh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CAPEDRI</dc:creator>
  <cp:lastModifiedBy>Don Stefano Cardani</cp:lastModifiedBy>
  <cp:revision>5</cp:revision>
  <dcterms:created xsi:type="dcterms:W3CDTF">2023-06-19T16:36:02Z</dcterms:created>
  <dcterms:modified xsi:type="dcterms:W3CDTF">2025-03-20T22:06:28Z</dcterms:modified>
</cp:coreProperties>
</file>