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Play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9pJvEpYq/zEOMq93Cb+QAyZbf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86" name="Google Shape;86;p1"/>
            <p:cNvCxnSpPr/>
            <p:nvPr/>
          </p:nvCxnSpPr>
          <p:spPr>
            <a:xfrm rot="10800000">
              <a:off x="329184" y="5728134"/>
              <a:ext cx="523824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" name="Google Shape;87;p1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81775" y="1694510"/>
            <a:ext cx="52086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CAMPEGGIO ESTIVO 2025  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ADOLESCENTI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Immagine che contiene clipart, Elementi grafici, diagramma, grafica&#10;&#10;Il contenuto generato dall&amp;#39;intelligenza artificiale potrebbe non essere corretto."/>
          <p:cNvPicPr preferRelativeResize="0"/>
          <p:nvPr/>
        </p:nvPicPr>
        <p:blipFill rotWithShape="1">
          <a:blip r:embed="rId3">
            <a:alphaModFix/>
          </a:blip>
          <a:srcRect t="1401" r="-1" b="1463"/>
          <a:stretch/>
        </p:blipFill>
        <p:spPr>
          <a:xfrm>
            <a:off x="597377" y="5255693"/>
            <a:ext cx="1517705" cy="135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564" y="5729324"/>
            <a:ext cx="4618169" cy="87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Dal Passo della Presolana ai Cassinelli - Orobie.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9041" y="1125934"/>
            <a:ext cx="5575538" cy="371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157111" y="874888"/>
            <a:ext cx="9877777" cy="51082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584739" y="1536199"/>
            <a:ext cx="90225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prea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dolescenti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città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vivranno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insieme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campeggio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momenti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condivisione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ed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esperienze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educative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bellezza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montagna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campeggio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oratori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semplice "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vacanza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 tempo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prezioso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cui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potersi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mettersi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gioco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altri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condividendo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svago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di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riflessione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di preghiera.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presenza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educatori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testimonia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continuità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 il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percorso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educativo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annuale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di cui il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campeggio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4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straordinarietà</a:t>
            </a: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2029443" y="4650651"/>
            <a:ext cx="92907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Viaggio in 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 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ospitalità presso struttura in 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autogestione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 descr="Calendario mensile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929" y="676748"/>
            <a:ext cx="1848928" cy="18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Ape Mi manch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5802" y="2581032"/>
            <a:ext cx="1849409" cy="1835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747995" y="3050236"/>
            <a:ext cx="10349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Dove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Giacomo (BZ)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385431" y="1272225"/>
            <a:ext cx="11441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turno (V el. e I md) - dal 5 al 12 luglio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II turno (II e III md) - dal 12 al 19 luglio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 descr="File:Italian traffic signs - icona autobus extraurbano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43" y="4594204"/>
            <a:ext cx="1275645" cy="131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1525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530160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 GIACOMO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09"/>
            </a:schemeClr>
          </a:solidFill>
          <a:ln w="44450" cap="rnd" cmpd="sng">
            <a:solidFill>
              <a:schemeClr val="accent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267700" y="1918925"/>
            <a:ext cx="67014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b="1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San Giacomo si trova a 1.200 m di altitudine, adagiato su una piccola collina in Valle Aurina, nella provincia autonoma di Bolzano, nella regione del Trentino Alto Adige. La frazione è addossata alla montagna, di fronte al Monte di Mezzo. L'abitato di S. Giacomo è situato a circa 3 km a nord della città di Laives.</a:t>
            </a:r>
            <a:endParaRPr sz="2200" b="1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00" y="3994637"/>
            <a:ext cx="3893338" cy="25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300" y="633299"/>
            <a:ext cx="4599149" cy="3056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665550" y="4298325"/>
            <a:ext cx="6879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b="1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Facendo passeggiate, escursioni e gite in montagna si può godere fino in fondo della quiete della Valle Aurina.</a:t>
            </a:r>
            <a:endParaRPr sz="2200" b="1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b="1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Inoltre, San Giacomo offre alcuni dei panorami più belli e unici sulle famose montagne circostanti, moltissime delle quali si ergono oltre tremila metri, e su paesaggi montuosi impressionanti.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5257075" y="5345625"/>
            <a:ext cx="6578100" cy="12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GIOCO &amp; TEMPO LIBERO NELLA CASA:</a:t>
            </a:r>
            <a:br>
              <a:rPr lang="en-US" sz="2000" b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Calcio balilla, Ping-pong, spazio esterno per giocare</a:t>
            </a:r>
            <a:br>
              <a:rPr lang="en-US" sz="200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Campo da calcio in sabbia a ca. 15 min. a piedi dalla casa</a:t>
            </a:r>
            <a:endParaRPr sz="2000">
              <a:solidFill>
                <a:srgbClr val="0C327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520350" y="665967"/>
            <a:ext cx="4095000" cy="1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PENSIONE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KAPELLENHOF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629328" y="2423160"/>
            <a:ext cx="3877056" cy="18288"/>
          </a:xfrm>
          <a:custGeom>
            <a:avLst/>
            <a:gdLst/>
            <a:ahLst/>
            <a:cxnLst/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520350" y="2972075"/>
            <a:ext cx="55803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-US" sz="2000" b="1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DESCRIZIONE DELLA STRUTTURA:</a:t>
            </a:r>
            <a:br>
              <a:rPr lang="en-US" sz="2000" b="1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circa 130 </a:t>
            </a:r>
            <a:r>
              <a:rPr lang="en-US" sz="2000" b="1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posti</a:t>
            </a:r>
            <a:r>
              <a:rPr lang="en-US" sz="2000" b="1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letto</a:t>
            </a:r>
            <a:r>
              <a:rPr lang="en-US" sz="2000" b="1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in 33/34 </a:t>
            </a:r>
            <a:r>
              <a:rPr lang="en-US" sz="2000" b="1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camere</a:t>
            </a:r>
            <a:br>
              <a:rPr lang="en-US" sz="2000" b="1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Camere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dotate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servizi</a:t>
            </a:r>
            <a:b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Grande sala da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pranzo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pianterreno</a:t>
            </a:r>
            <a:b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Sala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soggiorno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pianterreno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saletta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bar</a:t>
            </a:r>
            <a:b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Terrazza</a:t>
            </a:r>
            <a:b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Cucina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attrezzata</a:t>
            </a:r>
            <a:b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Piccola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cappellina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fianco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2000" dirty="0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2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struttura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950" y="410279"/>
            <a:ext cx="4359300" cy="290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563" y="2928500"/>
            <a:ext cx="3518325" cy="23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7050" y="742050"/>
            <a:ext cx="2678138" cy="17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776909" y="958977"/>
            <a:ext cx="104151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Costo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: 350</a:t>
            </a: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 €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600" i="1">
                <a:latin typeface="Calibri"/>
                <a:ea typeface="Calibri"/>
                <a:cs typeface="Calibri"/>
                <a:sym typeface="Calibri"/>
              </a:rPr>
              <a:t>I figlio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300 €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600" i="1">
                <a:latin typeface="Calibri"/>
                <a:ea typeface="Calibri"/>
                <a:cs typeface="Calibri"/>
                <a:sym typeface="Calibri"/>
              </a:rPr>
              <a:t>II figlio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280 €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600" i="1">
                <a:latin typeface="Calibri"/>
                <a:ea typeface="Calibri"/>
                <a:cs typeface="Calibri"/>
                <a:sym typeface="Calibri"/>
              </a:rPr>
              <a:t>III figlio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Iscrizioni in segreteria con caparra 50 euro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6544775" y="2769900"/>
            <a:ext cx="49788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POSSIBILITA' DI SALDO DELLA QUOTA:​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rgbClr val="372A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Entro il 13/12 una prima rata di 50 euro </a:t>
            </a:r>
            <a:endParaRPr sz="2000">
              <a:solidFill>
                <a:srgbClr val="372A2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rgbClr val="372A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Entro il 28/03, seconda rata di 150 euro</a:t>
            </a:r>
            <a:endParaRPr sz="2000">
              <a:solidFill>
                <a:srgbClr val="372A2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rgbClr val="372A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Entro il 30/05, terza rata di 150 euro.</a:t>
            </a:r>
            <a:endParaRPr sz="2000">
              <a:solidFill>
                <a:srgbClr val="372A2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 descr="Soldi volant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25" y="1131945"/>
            <a:ext cx="1245079" cy="1130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6"/>
          <p:cNvCxnSpPr/>
          <p:nvPr/>
        </p:nvCxnSpPr>
        <p:spPr>
          <a:xfrm>
            <a:off x="6469350" y="2949725"/>
            <a:ext cx="0" cy="1297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Macintosh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SAN GIACOMO</vt:lpstr>
      <vt:lpstr>PENSIONE KAPELLENHOF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Don Stefano Cardani</cp:lastModifiedBy>
  <cp:revision>1</cp:revision>
  <dcterms:created xsi:type="dcterms:W3CDTF">2025-02-16T21:39:52Z</dcterms:created>
  <dcterms:modified xsi:type="dcterms:W3CDTF">2025-03-27T16:48:44Z</dcterms:modified>
</cp:coreProperties>
</file>